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5" r:id="rId7"/>
    <p:sldId id="266" r:id="rId8"/>
    <p:sldId id="264" r:id="rId9"/>
    <p:sldId id="343" r:id="rId10"/>
    <p:sldId id="344" r:id="rId11"/>
    <p:sldId id="345" r:id="rId12"/>
    <p:sldId id="349" r:id="rId13"/>
    <p:sldId id="350" r:id="rId14"/>
    <p:sldId id="351" r:id="rId15"/>
    <p:sldId id="352" r:id="rId16"/>
    <p:sldId id="353" r:id="rId17"/>
    <p:sldId id="354" r:id="rId18"/>
    <p:sldId id="356" r:id="rId19"/>
    <p:sldId id="357" r:id="rId20"/>
    <p:sldId id="358" r:id="rId21"/>
    <p:sldId id="280" r:id="rId22"/>
    <p:sldId id="281" r:id="rId23"/>
    <p:sldId id="282" r:id="rId24"/>
    <p:sldId id="332" r:id="rId25"/>
    <p:sldId id="298" r:id="rId26"/>
    <p:sldId id="297" r:id="rId27"/>
    <p:sldId id="359" r:id="rId28"/>
    <p:sldId id="360" r:id="rId29"/>
    <p:sldId id="361" r:id="rId30"/>
    <p:sldId id="362" r:id="rId31"/>
    <p:sldId id="310" r:id="rId32"/>
    <p:sldId id="307" r:id="rId33"/>
    <p:sldId id="314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83" d="100"/>
          <a:sy n="8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02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58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2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72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72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312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9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81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954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2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77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B302-78BF-4586-BEDF-A49BED7D339E}" type="datetimeFigureOut">
              <a:rPr lang="it-IT" smtClean="0"/>
              <a:t>11/02/2016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A8D41-B68F-411D-9CBC-C4CD31F20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1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uglialafuria.blogspo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2624" cy="8640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>
                <a:solidFill>
                  <a:srgbClr val="0070C0"/>
                </a:solidFill>
              </a:rPr>
              <a:t/>
            </a:r>
            <a:br>
              <a:rPr lang="it-IT" sz="2000" b="1" i="1" dirty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>
                <a:solidFill>
                  <a:srgbClr val="0070C0"/>
                </a:solidFill>
              </a:rPr>
              <a:t/>
            </a:r>
            <a:br>
              <a:rPr lang="it-IT" sz="2000" b="1" i="1" dirty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In memoria di </a:t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sz="2000" b="1" i="1" dirty="0" smtClean="0">
                <a:solidFill>
                  <a:srgbClr val="0070C0"/>
                </a:solidFill>
              </a:rPr>
              <a:t>Pierre </a:t>
            </a:r>
            <a:r>
              <a:rPr lang="it-IT" sz="2000" b="1" i="1" dirty="0" err="1" smtClean="0">
                <a:solidFill>
                  <a:srgbClr val="0070C0"/>
                </a:solidFill>
              </a:rPr>
              <a:t>Lorent</a:t>
            </a:r>
            <a:r>
              <a:rPr lang="it-IT" sz="2000" b="1" i="1" dirty="0" smtClean="0">
                <a:solidFill>
                  <a:srgbClr val="0070C0"/>
                </a:solidFill>
              </a:rPr>
              <a:t/>
            </a:r>
            <a:br>
              <a:rPr lang="it-IT" sz="2000" b="1" i="1" dirty="0" smtClean="0">
                <a:solidFill>
                  <a:srgbClr val="0070C0"/>
                </a:solidFill>
              </a:rPr>
            </a:br>
            <a:r>
              <a:rPr lang="it-IT" b="1" dirty="0">
                <a:solidFill>
                  <a:srgbClr val="0070C0"/>
                </a:solidFill>
              </a:rPr>
              <a:t/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704856" cy="28803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it-IT" sz="5800" b="1" dirty="0" smtClean="0">
                <a:solidFill>
                  <a:srgbClr val="FF0000"/>
                </a:solidFill>
              </a:rPr>
              <a:t>Raccolta di  vignette per la prevenzione</a:t>
            </a:r>
          </a:p>
          <a:p>
            <a:endParaRPr lang="it-IT" sz="4000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</a:rPr>
              <a:t>Da un’idea di Pierre </a:t>
            </a:r>
            <a:r>
              <a:rPr lang="it-IT" sz="4000" b="1" dirty="0" err="1" smtClean="0">
                <a:solidFill>
                  <a:srgbClr val="002060"/>
                </a:solidFill>
              </a:rPr>
              <a:t>Lorent</a:t>
            </a:r>
            <a:r>
              <a:rPr lang="it-IT" sz="4000" b="1" dirty="0" smtClean="0">
                <a:solidFill>
                  <a:srgbClr val="002060"/>
                </a:solidFill>
              </a:rPr>
              <a:t>  </a:t>
            </a:r>
            <a:r>
              <a:rPr lang="it-IT" sz="4000" dirty="0" smtClean="0">
                <a:solidFill>
                  <a:srgbClr val="002060"/>
                </a:solidFill>
              </a:rPr>
              <a:t>(SEFMEP)</a:t>
            </a:r>
          </a:p>
          <a:p>
            <a:r>
              <a:rPr lang="it-IT" sz="4000" dirty="0" smtClean="0">
                <a:solidFill>
                  <a:srgbClr val="002060"/>
                </a:solidFill>
              </a:rPr>
              <a:t>Illustrazioni  a cura di </a:t>
            </a:r>
            <a:r>
              <a:rPr lang="it-IT" sz="4000" b="1" dirty="0" smtClean="0">
                <a:solidFill>
                  <a:srgbClr val="002060"/>
                </a:solidFill>
              </a:rPr>
              <a:t>AECOPS</a:t>
            </a:r>
          </a:p>
          <a:p>
            <a:endParaRPr lang="it-IT" sz="4000" b="1" dirty="0" smtClean="0">
              <a:solidFill>
                <a:srgbClr val="002060"/>
              </a:solidFill>
            </a:endParaRPr>
          </a:p>
          <a:p>
            <a:r>
              <a:rPr lang="it-IT" sz="4000" dirty="0" smtClean="0">
                <a:solidFill>
                  <a:srgbClr val="002060"/>
                </a:solidFill>
              </a:rPr>
              <a:t>Selezione e adattamento in </a:t>
            </a:r>
            <a:r>
              <a:rPr lang="it-IT" sz="4000" dirty="0" err="1" smtClean="0">
                <a:solidFill>
                  <a:srgbClr val="002060"/>
                </a:solidFill>
              </a:rPr>
              <a:t>power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point</a:t>
            </a:r>
            <a:endParaRPr lang="it-IT" sz="4000" dirty="0" smtClean="0">
              <a:solidFill>
                <a:srgbClr val="00206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</a:rPr>
              <a:t>Franco Mugliari</a:t>
            </a:r>
            <a:r>
              <a:rPr lang="it-IT" sz="4000" b="1" dirty="0">
                <a:solidFill>
                  <a:srgbClr val="002060"/>
                </a:solidFill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</a:rPr>
              <a:t>(alias </a:t>
            </a:r>
            <a:r>
              <a:rPr lang="it-IT" sz="4000" b="1" dirty="0" err="1" smtClean="0">
                <a:solidFill>
                  <a:srgbClr val="002060"/>
                </a:solidFill>
              </a:rPr>
              <a:t>Muglia</a:t>
            </a:r>
            <a:r>
              <a:rPr lang="it-IT" sz="4000" b="1" dirty="0" smtClean="0">
                <a:solidFill>
                  <a:srgbClr val="002060"/>
                </a:solidFill>
              </a:rPr>
              <a:t> La Furia)</a:t>
            </a:r>
          </a:p>
          <a:p>
            <a:endParaRPr lang="it-IT" sz="4000" b="1" dirty="0" smtClean="0">
              <a:solidFill>
                <a:srgbClr val="002060"/>
              </a:solidFill>
            </a:endParaRPr>
          </a:p>
          <a:p>
            <a:r>
              <a:rPr lang="it-IT" sz="4000" b="1" dirty="0" smtClean="0">
                <a:solidFill>
                  <a:srgbClr val="002060"/>
                </a:solidFill>
                <a:hlinkClick r:id="rId2"/>
              </a:rPr>
              <a:t>http://muglialafuria.blogspot.com</a:t>
            </a:r>
            <a:endParaRPr lang="it-IT" sz="4000" b="1" dirty="0" smtClean="0">
              <a:solidFill>
                <a:srgbClr val="002060"/>
              </a:solidFill>
            </a:endParaRPr>
          </a:p>
          <a:p>
            <a:endParaRPr lang="it-IT" sz="4000" b="1" dirty="0" smtClean="0">
              <a:solidFill>
                <a:srgbClr val="002060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755576" y="1268760"/>
            <a:ext cx="7704856" cy="197165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6600" b="1" dirty="0" smtClean="0">
                <a:solidFill>
                  <a:srgbClr val="002060"/>
                </a:solidFill>
              </a:rPr>
              <a:t>«SENZA PAROLE»</a:t>
            </a:r>
          </a:p>
          <a:p>
            <a:r>
              <a:rPr lang="it-IT" sz="4000" b="1" i="1" dirty="0" smtClean="0">
                <a:solidFill>
                  <a:srgbClr val="002060"/>
                </a:solidFill>
              </a:rPr>
              <a:t>Seconda serie</a:t>
            </a:r>
            <a:endParaRPr lang="it-IT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7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03 – Sostanze nocive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8062" y="826394"/>
            <a:ext cx="4659883" cy="64087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6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03 – Sostanze nocive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4838" y="743809"/>
            <a:ext cx="4625536" cy="636147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9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04 – Cantiere stradale e segnaletica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3623" y="743810"/>
            <a:ext cx="4625536" cy="636147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93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04 – Cantiere stradale e segnaletica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0359" y="757321"/>
            <a:ext cx="4553527" cy="626244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68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04 – Cantiere stradale e segnaletica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28206" y="804562"/>
            <a:ext cx="4392487" cy="6040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04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>05 – Movimentazione manuale carichi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9926" y="894530"/>
            <a:ext cx="4680519" cy="643709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12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05 – Movimentazione manuale carichi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942" y="822522"/>
            <a:ext cx="4680521" cy="643709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00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sz="4000" dirty="0">
                <a:solidFill>
                  <a:srgbClr val="FFFF00"/>
                </a:solidFill>
              </a:rPr>
              <a:t>05 – Movimentazione manuale carichi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9967" y="822521"/>
            <a:ext cx="4680521" cy="64370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6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  <a:ea typeface="+mn-ea"/>
                <a:cs typeface="+mn-cs"/>
              </a:rPr>
              <a:t>06 – W.C. di cantiere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2678" y="749770"/>
            <a:ext cx="4684483" cy="64425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469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  <a:ea typeface="+mn-ea"/>
                <a:cs typeface="+mn-cs"/>
              </a:rPr>
              <a:t>06 – W.C. di cantiere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75303" y="757145"/>
            <a:ext cx="4645184" cy="638849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961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582" y="2119233"/>
            <a:ext cx="8229600" cy="1143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- Rosso </a:t>
            </a:r>
            <a:r>
              <a:rPr lang="it-IT" b="1" dirty="0"/>
              <a:t>= vietato/conseguenze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- verde = ok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88" y="3934172"/>
            <a:ext cx="5771006" cy="405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390375" y="-242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dirty="0" smtClean="0">
                <a:solidFill>
                  <a:prstClr val="black"/>
                </a:solidFill>
              </a:rPr>
              <a:t/>
            </a:r>
            <a:br>
              <a:rPr lang="it-IT" dirty="0" smtClean="0">
                <a:solidFill>
                  <a:prstClr val="black"/>
                </a:solidFill>
              </a:rPr>
            </a:br>
            <a:r>
              <a:rPr lang="it-IT" sz="21600" b="1" dirty="0" smtClean="0">
                <a:solidFill>
                  <a:srgbClr val="1F497D"/>
                </a:solidFill>
              </a:rPr>
              <a:t>I colori della prevenzione:</a:t>
            </a:r>
            <a:r>
              <a:rPr lang="it-IT" sz="21600" dirty="0" smtClean="0">
                <a:solidFill>
                  <a:prstClr val="black"/>
                </a:solidFill>
              </a:rPr>
              <a:t/>
            </a:r>
            <a:br>
              <a:rPr lang="it-IT" sz="21600" dirty="0" smtClean="0">
                <a:solidFill>
                  <a:prstClr val="black"/>
                </a:solidFill>
              </a:rPr>
            </a:br>
            <a:endParaRPr lang="it-IT" sz="21600" dirty="0">
              <a:solidFill>
                <a:prstClr val="black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28134" y="3323084"/>
            <a:ext cx="8229600" cy="1143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rgbClr val="FFFF00"/>
                </a:solidFill>
              </a:rPr>
              <a:t>- Verde = ok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82" y="1000670"/>
            <a:ext cx="8237452" cy="106017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0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  <a:ea typeface="+mn-ea"/>
                <a:cs typeface="+mn-cs"/>
              </a:rPr>
              <a:t>06 – W.C. di cantiere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0070" y="898402"/>
            <a:ext cx="4659884" cy="64087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53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07 – No alcol sul lavoro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5446" y="809010"/>
            <a:ext cx="4752529" cy="653612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62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07 – No alcol sul lavoro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68958" y="1023530"/>
            <a:ext cx="4376802" cy="601939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3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07 – No alcol sul lavoro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5808" y="842664"/>
            <a:ext cx="4573177" cy="628946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7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08 – Scava tu che scavo anch’io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8926" y="849546"/>
            <a:ext cx="4536505" cy="623903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80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08 – Scava tu che scavo anch’io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3384" y="919105"/>
            <a:ext cx="4549562" cy="625698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2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08 – Scava tu che scavo anch’io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0419" y="918052"/>
            <a:ext cx="4555167" cy="626469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7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09 – Saldature pericolose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4800" y="743632"/>
            <a:ext cx="4717193" cy="648752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91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09 – Saldature pericolose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3942" y="750514"/>
            <a:ext cx="4680521" cy="643709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459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>
                <a:solidFill>
                  <a:srgbClr val="FFFF00"/>
                </a:solidFill>
              </a:rPr>
              <a:t>09 – Saldature pericolose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2552" y="941204"/>
            <a:ext cx="4641220" cy="638304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7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01 – Indumenti </a:t>
            </a:r>
            <a:r>
              <a:rPr lang="it-IT" dirty="0"/>
              <a:t>da </a:t>
            </a:r>
            <a:r>
              <a:rPr lang="it-IT" dirty="0" smtClean="0"/>
              <a:t>lavoro</a:t>
            </a:r>
            <a:endParaRPr lang="it-IT" dirty="0"/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4552" y="737002"/>
            <a:ext cx="4752528" cy="653612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83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 smtClean="0"/>
              <a:t>10 – Scala in legno 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3521" y="652902"/>
            <a:ext cx="4816959" cy="662473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593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10 – Scala in legno 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1430" y="759106"/>
            <a:ext cx="4752528" cy="6536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0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>
                <a:solidFill>
                  <a:srgbClr val="FFFF00"/>
                </a:solidFill>
              </a:rPr>
              <a:t>10 – Scala in legno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4686" y="821778"/>
            <a:ext cx="4684483" cy="644254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04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BUON LAVORO!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886288" cy="4056825"/>
          </a:xfrm>
          <a:ln>
            <a:solidFill>
              <a:schemeClr val="tx1"/>
            </a:solidFill>
          </a:ln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467544" y="5877272"/>
            <a:ext cx="8352928" cy="8549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http://muglialafuria.blogspot.com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72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01 – Indumenti da </a:t>
            </a:r>
            <a:r>
              <a:rPr lang="it-IT" dirty="0" smtClean="0"/>
              <a:t>lavoro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456" y="823451"/>
            <a:ext cx="4675570" cy="6430285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15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FF00"/>
                </a:solidFill>
              </a:rPr>
              <a:t>01 – Indumenti da </a:t>
            </a:r>
            <a:r>
              <a:rPr lang="it-IT" dirty="0" smtClean="0">
                <a:solidFill>
                  <a:srgbClr val="FFFF00"/>
                </a:solidFill>
              </a:rPr>
              <a:t>lavoro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960" y="906520"/>
            <a:ext cx="4616619" cy="63492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3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02 – Attrezzature e formazione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6518" y="739946"/>
            <a:ext cx="4736842" cy="651455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02 – Attrezzature e </a:t>
            </a:r>
            <a:r>
              <a:rPr lang="it-IT" dirty="0" smtClean="0">
                <a:solidFill>
                  <a:prstClr val="black"/>
                </a:solidFill>
              </a:rPr>
              <a:t>formazione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4085" y="950491"/>
            <a:ext cx="4659883" cy="640871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5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00"/>
                </a:solidFill>
              </a:rPr>
              <a:t>02 – Attrezzature e </a:t>
            </a:r>
            <a:r>
              <a:rPr lang="it-IT" dirty="0" smtClean="0">
                <a:solidFill>
                  <a:srgbClr val="FFFF00"/>
                </a:solidFill>
              </a:rPr>
              <a:t>formazione</a:t>
            </a:r>
            <a:endParaRPr lang="it-IT" dirty="0">
              <a:solidFill>
                <a:srgbClr val="FFFF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35" y="1600200"/>
            <a:ext cx="6224530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54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it-IT" dirty="0" smtClean="0"/>
              <a:t>03 – Sostanze nocive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11518" y="3104541"/>
            <a:ext cx="2880321" cy="3961289"/>
          </a:xfr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63887"/>
            <a:ext cx="4032448" cy="2937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63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211</Words>
  <Application>Microsoft Office PowerPoint</Application>
  <PresentationFormat>Presentazione su schermo (4:3)</PresentationFormat>
  <Paragraphs>47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    In memoria di  Pierre Lorent  </vt:lpstr>
      <vt:lpstr>   - Rosso = vietato/conseguenze   - verde = ok</vt:lpstr>
      <vt:lpstr>01 – Indumenti da lavoro</vt:lpstr>
      <vt:lpstr>01 – Indumenti da lavoro</vt:lpstr>
      <vt:lpstr>01 – Indumenti da lavoro</vt:lpstr>
      <vt:lpstr>02 – Attrezzature e formazione</vt:lpstr>
      <vt:lpstr>02 – Attrezzature e formazione</vt:lpstr>
      <vt:lpstr>02 – Attrezzature e formazione</vt:lpstr>
      <vt:lpstr>03 – Sostanze nocive</vt:lpstr>
      <vt:lpstr>03 – Sostanze nocive</vt:lpstr>
      <vt:lpstr>03 – Sostanze nocive</vt:lpstr>
      <vt:lpstr>04 – Cantiere stradale e segnaletica</vt:lpstr>
      <vt:lpstr>04 – Cantiere stradale e segnaletica</vt:lpstr>
      <vt:lpstr>04 – Cantiere stradale e segnaletica</vt:lpstr>
      <vt:lpstr>05 – Movimentazione manuale carichi</vt:lpstr>
      <vt:lpstr>05 – Movimentazione manuale carichi</vt:lpstr>
      <vt:lpstr>05 – Movimentazione manuale carichi</vt:lpstr>
      <vt:lpstr>06 – W.C. di cantiere</vt:lpstr>
      <vt:lpstr>06 – W.C. di cantiere</vt:lpstr>
      <vt:lpstr>06 – W.C. di cantiere</vt:lpstr>
      <vt:lpstr>07 – No alcol sul lavoro</vt:lpstr>
      <vt:lpstr>07 – No alcol sul lavoro</vt:lpstr>
      <vt:lpstr>07 – No alcol sul lavoro</vt:lpstr>
      <vt:lpstr>08 – Scava tu che scavo anch’io</vt:lpstr>
      <vt:lpstr>08 – Scava tu che scavo anch’io</vt:lpstr>
      <vt:lpstr>08 – Scava tu che scavo anch’io</vt:lpstr>
      <vt:lpstr>09 – Saldature pericolose</vt:lpstr>
      <vt:lpstr>09 – Saldature pericolose</vt:lpstr>
      <vt:lpstr>09 – Saldature pericolose</vt:lpstr>
      <vt:lpstr>10 – Scala in legno </vt:lpstr>
      <vt:lpstr>10 – Scala in legno </vt:lpstr>
      <vt:lpstr>10 – Scala in legno </vt:lpstr>
      <vt:lpstr>BUON LAVORO!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memoria di  Pierre Lorent</dc:title>
  <dc:creator>Franz</dc:creator>
  <cp:lastModifiedBy>Franz</cp:lastModifiedBy>
  <cp:revision>27</cp:revision>
  <dcterms:created xsi:type="dcterms:W3CDTF">2015-09-03T06:08:16Z</dcterms:created>
  <dcterms:modified xsi:type="dcterms:W3CDTF">2016-02-11T12:14:35Z</dcterms:modified>
</cp:coreProperties>
</file>