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5" r:id="rId30"/>
    <p:sldId id="286" r:id="rId31"/>
    <p:sldId id="287" r:id="rId32"/>
    <p:sldId id="285" r:id="rId33"/>
    <p:sldId id="296" r:id="rId34"/>
    <p:sldId id="297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02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5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42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7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72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1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9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8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9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2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77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B302-78BF-4586-BEDF-A49BED7D339E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9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uglialafuria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2624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>
                <a:solidFill>
                  <a:srgbClr val="0070C0"/>
                </a:solidFill>
              </a:rPr>
              <a:t/>
            </a:r>
            <a:br>
              <a:rPr lang="it-IT" sz="2000" b="1" i="1" dirty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>
                <a:solidFill>
                  <a:srgbClr val="0070C0"/>
                </a:solidFill>
              </a:rPr>
              <a:t/>
            </a:r>
            <a:br>
              <a:rPr lang="it-IT" sz="2000" b="1" i="1" dirty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In memoria di </a:t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Pierre </a:t>
            </a:r>
            <a:r>
              <a:rPr lang="it-IT" sz="2000" b="1" i="1" dirty="0" err="1" smtClean="0">
                <a:solidFill>
                  <a:srgbClr val="0070C0"/>
                </a:solidFill>
              </a:rPr>
              <a:t>Lorent</a:t>
            </a:r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/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704856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it-IT" sz="5800" b="1" dirty="0" smtClean="0">
                <a:solidFill>
                  <a:srgbClr val="FF0000"/>
                </a:solidFill>
              </a:rPr>
              <a:t>Raccolta di  vignette per la prevenzione</a:t>
            </a:r>
          </a:p>
          <a:p>
            <a:endParaRPr lang="it-IT" sz="4000" b="1" dirty="0" smtClean="0">
              <a:solidFill>
                <a:srgbClr val="FF0000"/>
              </a:solidFill>
            </a:endParaRPr>
          </a:p>
          <a:p>
            <a:r>
              <a:rPr lang="it-IT" sz="4000" b="1" dirty="0" smtClean="0">
                <a:solidFill>
                  <a:srgbClr val="002060"/>
                </a:solidFill>
              </a:rPr>
              <a:t>Da un’idea di Pierre </a:t>
            </a:r>
            <a:r>
              <a:rPr lang="it-IT" sz="4000" b="1" dirty="0" err="1" smtClean="0">
                <a:solidFill>
                  <a:srgbClr val="002060"/>
                </a:solidFill>
              </a:rPr>
              <a:t>Lorent</a:t>
            </a:r>
            <a:r>
              <a:rPr lang="it-IT" sz="4000" b="1" dirty="0" smtClean="0">
                <a:solidFill>
                  <a:srgbClr val="002060"/>
                </a:solidFill>
              </a:rPr>
              <a:t>  </a:t>
            </a:r>
            <a:r>
              <a:rPr lang="it-IT" sz="4000" dirty="0" smtClean="0">
                <a:solidFill>
                  <a:srgbClr val="002060"/>
                </a:solidFill>
              </a:rPr>
              <a:t>(SEFMEP)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Illustrazioni  a cura di </a:t>
            </a:r>
            <a:r>
              <a:rPr lang="it-IT" sz="4000" b="1" dirty="0" smtClean="0">
                <a:solidFill>
                  <a:srgbClr val="002060"/>
                </a:solidFill>
              </a:rPr>
              <a:t>AECOPS</a:t>
            </a:r>
          </a:p>
          <a:p>
            <a:endParaRPr lang="it-IT" sz="4000" b="1" dirty="0" smtClean="0">
              <a:solidFill>
                <a:srgbClr val="002060"/>
              </a:solidFill>
            </a:endParaRPr>
          </a:p>
          <a:p>
            <a:r>
              <a:rPr lang="it-IT" sz="4000" dirty="0" smtClean="0">
                <a:solidFill>
                  <a:srgbClr val="002060"/>
                </a:solidFill>
              </a:rPr>
              <a:t>Selezione e adattamento in </a:t>
            </a:r>
            <a:r>
              <a:rPr lang="it-IT" sz="4000" dirty="0" err="1" smtClean="0">
                <a:solidFill>
                  <a:srgbClr val="002060"/>
                </a:solidFill>
              </a:rPr>
              <a:t>power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point</a:t>
            </a:r>
            <a:endParaRPr lang="it-IT" sz="4000" dirty="0" smtClean="0">
              <a:solidFill>
                <a:srgbClr val="002060"/>
              </a:solidFill>
            </a:endParaRPr>
          </a:p>
          <a:p>
            <a:r>
              <a:rPr lang="it-IT" sz="4000" b="1" dirty="0" smtClean="0">
                <a:solidFill>
                  <a:srgbClr val="002060"/>
                </a:solidFill>
              </a:rPr>
              <a:t>Franco Mugliari</a:t>
            </a:r>
            <a:r>
              <a:rPr lang="it-IT" sz="4000" b="1" dirty="0">
                <a:solidFill>
                  <a:srgbClr val="002060"/>
                </a:solidFill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</a:rPr>
              <a:t>(alias </a:t>
            </a:r>
            <a:r>
              <a:rPr lang="it-IT" sz="4000" b="1" dirty="0" err="1" smtClean="0">
                <a:solidFill>
                  <a:srgbClr val="002060"/>
                </a:solidFill>
              </a:rPr>
              <a:t>Muglia</a:t>
            </a:r>
            <a:r>
              <a:rPr lang="it-IT" sz="4000" b="1" dirty="0" smtClean="0">
                <a:solidFill>
                  <a:srgbClr val="002060"/>
                </a:solidFill>
              </a:rPr>
              <a:t> La Furia)</a:t>
            </a:r>
          </a:p>
          <a:p>
            <a:endParaRPr lang="it-IT" sz="4000" b="1" dirty="0" smtClean="0">
              <a:solidFill>
                <a:srgbClr val="002060"/>
              </a:solidFill>
            </a:endParaRPr>
          </a:p>
          <a:p>
            <a:r>
              <a:rPr lang="it-IT" sz="4000" b="1" dirty="0" smtClean="0">
                <a:solidFill>
                  <a:srgbClr val="002060"/>
                </a:solidFill>
                <a:hlinkClick r:id="rId2"/>
              </a:rPr>
              <a:t>http://muglialafuria.blogspot.com</a:t>
            </a:r>
            <a:endParaRPr lang="it-IT" sz="4000" b="1" dirty="0" smtClean="0">
              <a:solidFill>
                <a:srgbClr val="002060"/>
              </a:solidFill>
            </a:endParaRPr>
          </a:p>
          <a:p>
            <a:endParaRPr lang="it-IT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755576" y="1268760"/>
            <a:ext cx="7704856" cy="19716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b="1" dirty="0" smtClean="0">
                <a:solidFill>
                  <a:srgbClr val="002060"/>
                </a:solidFill>
              </a:rPr>
              <a:t>«SENZA PAROLE»</a:t>
            </a:r>
          </a:p>
          <a:p>
            <a:r>
              <a:rPr lang="it-IT" sz="4000" b="1" i="1" dirty="0" smtClean="0">
                <a:solidFill>
                  <a:srgbClr val="002060"/>
                </a:solidFill>
              </a:rPr>
              <a:t>Prima serie</a:t>
            </a:r>
            <a:endParaRPr lang="it-IT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02 - Dispositivi di protezione individuale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414" y="719042"/>
            <a:ext cx="4464496" cy="6139996"/>
          </a:xfrm>
        </p:spPr>
      </p:pic>
    </p:spTree>
    <p:extLst>
      <p:ext uri="{BB962C8B-B14F-4D97-AF65-F5344CB8AC3E}">
        <p14:creationId xmlns:p14="http://schemas.microsoft.com/office/powerpoint/2010/main" val="26415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03 - Movimentazione manuale dei carichi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10652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03 - Movimentazione manuale dei carichi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14824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03 - Movimentazione manuale dei carichi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116" y="691710"/>
            <a:ext cx="4610153" cy="6340317"/>
          </a:xfrm>
        </p:spPr>
      </p:pic>
    </p:spTree>
    <p:extLst>
      <p:ext uri="{BB962C8B-B14F-4D97-AF65-F5344CB8AC3E}">
        <p14:creationId xmlns:p14="http://schemas.microsoft.com/office/powerpoint/2010/main" val="678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04 – La passerella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4107" y="596365"/>
            <a:ext cx="4734518" cy="6511356"/>
          </a:xfrm>
        </p:spPr>
      </p:pic>
    </p:spTree>
    <p:extLst>
      <p:ext uri="{BB962C8B-B14F-4D97-AF65-F5344CB8AC3E}">
        <p14:creationId xmlns:p14="http://schemas.microsoft.com/office/powerpoint/2010/main" val="38340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04 – La passerella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2528" y="611928"/>
            <a:ext cx="4651580" cy="6397292"/>
          </a:xfrm>
        </p:spPr>
      </p:pic>
    </p:spTree>
    <p:extLst>
      <p:ext uri="{BB962C8B-B14F-4D97-AF65-F5344CB8AC3E}">
        <p14:creationId xmlns:p14="http://schemas.microsoft.com/office/powerpoint/2010/main" val="21181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04 – La passerella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22594" cy="4669979"/>
          </a:xfrm>
        </p:spPr>
      </p:pic>
    </p:spTree>
    <p:extLst>
      <p:ext uri="{BB962C8B-B14F-4D97-AF65-F5344CB8AC3E}">
        <p14:creationId xmlns:p14="http://schemas.microsoft.com/office/powerpoint/2010/main" val="42935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05 - Rischio elettrico/incendio in ufficio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741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05 - Rischio elettrico/incendio in ufficio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474" y="618958"/>
            <a:ext cx="4614118" cy="6345771"/>
          </a:xfrm>
        </p:spPr>
      </p:pic>
    </p:spTree>
    <p:extLst>
      <p:ext uri="{BB962C8B-B14F-4D97-AF65-F5344CB8AC3E}">
        <p14:creationId xmlns:p14="http://schemas.microsoft.com/office/powerpoint/2010/main" val="10605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05 - Rischio elettrico/incendio in ufficio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1162" y="561246"/>
            <a:ext cx="4921676" cy="6768753"/>
          </a:xfrm>
        </p:spPr>
      </p:pic>
    </p:spTree>
    <p:extLst>
      <p:ext uri="{BB962C8B-B14F-4D97-AF65-F5344CB8AC3E}">
        <p14:creationId xmlns:p14="http://schemas.microsoft.com/office/powerpoint/2010/main" val="19899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</a:t>
            </a:r>
            <a:r>
              <a:rPr lang="it-IT" b="1" dirty="0" smtClean="0">
                <a:solidFill>
                  <a:schemeClr val="tx2"/>
                </a:solidFill>
              </a:rPr>
              <a:t>ormazione / informazione: </a:t>
            </a:r>
            <a:br>
              <a:rPr lang="it-IT" b="1" dirty="0" smtClean="0">
                <a:solidFill>
                  <a:schemeClr val="tx2"/>
                </a:solidFill>
              </a:rPr>
            </a:br>
            <a:r>
              <a:rPr lang="it-IT" b="1" dirty="0" smtClean="0">
                <a:solidFill>
                  <a:schemeClr val="tx2"/>
                </a:solidFill>
              </a:rPr>
              <a:t>la teoria 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562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06 – Igiene nei luoghi di lavoro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0120" y="612328"/>
            <a:ext cx="4649451" cy="6394363"/>
          </a:xfrm>
        </p:spPr>
      </p:pic>
    </p:spTree>
    <p:extLst>
      <p:ext uri="{BB962C8B-B14F-4D97-AF65-F5344CB8AC3E}">
        <p14:creationId xmlns:p14="http://schemas.microsoft.com/office/powerpoint/2010/main" val="25967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06 – Igiene </a:t>
            </a:r>
            <a:r>
              <a:rPr lang="it-IT" dirty="0" smtClean="0">
                <a:solidFill>
                  <a:prstClr val="black"/>
                </a:solidFill>
              </a:rPr>
              <a:t>nei luoghi di lavoro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365528" y="646467"/>
            <a:ext cx="4586237" cy="6307426"/>
          </a:xfrm>
        </p:spPr>
      </p:pic>
    </p:spTree>
    <p:extLst>
      <p:ext uri="{BB962C8B-B14F-4D97-AF65-F5344CB8AC3E}">
        <p14:creationId xmlns:p14="http://schemas.microsoft.com/office/powerpoint/2010/main" val="1168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06 – Igiene </a:t>
            </a:r>
            <a:r>
              <a:rPr lang="it-IT" dirty="0" smtClean="0">
                <a:solidFill>
                  <a:srgbClr val="FFFF00"/>
                </a:solidFill>
              </a:rPr>
              <a:t>nei luoghi di </a:t>
            </a:r>
            <a:r>
              <a:rPr lang="it-IT" dirty="0">
                <a:solidFill>
                  <a:srgbClr val="FFFF00"/>
                </a:solidFill>
              </a:rPr>
              <a:t>lavoro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6368" y="614071"/>
            <a:ext cx="4628217" cy="6369643"/>
          </a:xfrm>
        </p:spPr>
      </p:pic>
    </p:spTree>
    <p:extLst>
      <p:ext uri="{BB962C8B-B14F-4D97-AF65-F5344CB8AC3E}">
        <p14:creationId xmlns:p14="http://schemas.microsoft.com/office/powerpoint/2010/main" val="26870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07 – Lavori in corso: pavimentazioni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4188" y="606497"/>
            <a:ext cx="4680520" cy="6437093"/>
          </a:xfrm>
        </p:spPr>
      </p:pic>
    </p:spTree>
    <p:extLst>
      <p:ext uri="{BB962C8B-B14F-4D97-AF65-F5344CB8AC3E}">
        <p14:creationId xmlns:p14="http://schemas.microsoft.com/office/powerpoint/2010/main" val="12388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sz="4000" dirty="0">
                <a:solidFill>
                  <a:prstClr val="black"/>
                </a:solidFill>
              </a:rPr>
              <a:t>07 – Lavori in corso: pavimentazioni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23062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sz="4000" dirty="0">
                <a:solidFill>
                  <a:srgbClr val="FFFF00"/>
                </a:solidFill>
              </a:rPr>
              <a:t>07 – Lavori in corso: pavimentazioni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4" y="1484784"/>
            <a:ext cx="6383261" cy="4641379"/>
          </a:xfrm>
        </p:spPr>
      </p:pic>
    </p:spTree>
    <p:extLst>
      <p:ext uri="{BB962C8B-B14F-4D97-AF65-F5344CB8AC3E}">
        <p14:creationId xmlns:p14="http://schemas.microsoft.com/office/powerpoint/2010/main" val="22163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08 </a:t>
            </a:r>
            <a:r>
              <a:rPr lang="it-IT" dirty="0">
                <a:solidFill>
                  <a:prstClr val="black"/>
                </a:solidFill>
              </a:rPr>
              <a:t>– Caccia al tesoro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710" y="620010"/>
            <a:ext cx="4608511" cy="6338059"/>
          </a:xfrm>
        </p:spPr>
      </p:pic>
    </p:spTree>
    <p:extLst>
      <p:ext uri="{BB962C8B-B14F-4D97-AF65-F5344CB8AC3E}">
        <p14:creationId xmlns:p14="http://schemas.microsoft.com/office/powerpoint/2010/main" val="17174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08 </a:t>
            </a:r>
            <a:r>
              <a:rPr lang="it-IT" dirty="0">
                <a:solidFill>
                  <a:prstClr val="black"/>
                </a:solidFill>
              </a:rPr>
              <a:t>– Caccia al tesoro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5528" y="646465"/>
            <a:ext cx="4586236" cy="6307425"/>
          </a:xfrm>
        </p:spPr>
      </p:pic>
    </p:spTree>
    <p:extLst>
      <p:ext uri="{BB962C8B-B14F-4D97-AF65-F5344CB8AC3E}">
        <p14:creationId xmlns:p14="http://schemas.microsoft.com/office/powerpoint/2010/main" val="37769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08 – Caccia al tesoro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4425" y="616015"/>
            <a:ext cx="4629801" cy="6367339"/>
          </a:xfrm>
        </p:spPr>
      </p:pic>
    </p:spTree>
    <p:extLst>
      <p:ext uri="{BB962C8B-B14F-4D97-AF65-F5344CB8AC3E}">
        <p14:creationId xmlns:p14="http://schemas.microsoft.com/office/powerpoint/2010/main" val="1879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09 – DPI: protezione dei piedi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9779"/>
            <a:ext cx="6840760" cy="49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</a:t>
            </a:r>
            <a:r>
              <a:rPr lang="it-IT" b="1" dirty="0" smtClean="0">
                <a:solidFill>
                  <a:schemeClr val="tx2"/>
                </a:solidFill>
              </a:rPr>
              <a:t>ormazione / informazione </a:t>
            </a:r>
            <a:br>
              <a:rPr lang="it-IT" b="1" dirty="0" smtClean="0">
                <a:solidFill>
                  <a:schemeClr val="tx2"/>
                </a:solidFill>
              </a:rPr>
            </a:br>
            <a:r>
              <a:rPr lang="it-IT" b="1" dirty="0" smtClean="0">
                <a:solidFill>
                  <a:schemeClr val="tx2"/>
                </a:solidFill>
              </a:rPr>
              <a:t>dalla teoria alla pratica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9236" y="597148"/>
            <a:ext cx="5114085" cy="7033373"/>
          </a:xfrm>
        </p:spPr>
      </p:pic>
    </p:spTree>
    <p:extLst>
      <p:ext uri="{BB962C8B-B14F-4D97-AF65-F5344CB8AC3E}">
        <p14:creationId xmlns:p14="http://schemas.microsoft.com/office/powerpoint/2010/main" val="304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09 </a:t>
            </a:r>
            <a:r>
              <a:rPr lang="it-IT" dirty="0">
                <a:solidFill>
                  <a:prstClr val="black"/>
                </a:solidFill>
              </a:rPr>
              <a:t>– DPI: protezione dei piedi 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36" y="1556793"/>
            <a:ext cx="6552539" cy="477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09 </a:t>
            </a:r>
            <a:r>
              <a:rPr lang="it-IT" dirty="0">
                <a:solidFill>
                  <a:srgbClr val="FFFF00"/>
                </a:solidFill>
              </a:rPr>
              <a:t>– DPI: protezione dei piedi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5"/>
            <a:ext cx="6508454" cy="473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10 </a:t>
            </a:r>
            <a:r>
              <a:rPr lang="it-IT" dirty="0">
                <a:solidFill>
                  <a:prstClr val="black"/>
                </a:solidFill>
              </a:rPr>
              <a:t>– </a:t>
            </a:r>
            <a:r>
              <a:rPr lang="it-IT" dirty="0" smtClean="0">
                <a:solidFill>
                  <a:prstClr val="black"/>
                </a:solidFill>
              </a:rPr>
              <a:t>Scala in legno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9778"/>
            <a:ext cx="6336704" cy="461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10 </a:t>
            </a:r>
            <a:r>
              <a:rPr lang="it-IT" dirty="0">
                <a:solidFill>
                  <a:prstClr val="black"/>
                </a:solidFill>
              </a:rPr>
              <a:t>– </a:t>
            </a:r>
            <a:r>
              <a:rPr lang="it-IT" dirty="0" smtClean="0">
                <a:solidFill>
                  <a:prstClr val="black"/>
                </a:solidFill>
              </a:rPr>
              <a:t>Scala in legno</a:t>
            </a:r>
            <a:endParaRPr lang="it-IT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7373"/>
            <a:ext cx="6480720" cy="47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10 – Scala in legno 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49" y="1556792"/>
            <a:ext cx="6629269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582" y="2119233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- Rosso </a:t>
            </a:r>
            <a:r>
              <a:rPr lang="it-IT" b="1" dirty="0"/>
              <a:t>= vietato/conseguenze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- verde = ok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88" y="3934172"/>
            <a:ext cx="5771006" cy="40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0375" y="-242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sz="21600" b="1" dirty="0" smtClean="0">
                <a:solidFill>
                  <a:srgbClr val="1F497D"/>
                </a:solidFill>
              </a:rPr>
              <a:t>I colori della prevenzione:</a:t>
            </a:r>
            <a:r>
              <a:rPr lang="it-IT" sz="21600" dirty="0" smtClean="0">
                <a:solidFill>
                  <a:prstClr val="black"/>
                </a:solidFill>
              </a:rPr>
              <a:t/>
            </a:r>
            <a:br>
              <a:rPr lang="it-IT" sz="21600" dirty="0" smtClean="0">
                <a:solidFill>
                  <a:prstClr val="black"/>
                </a:solidFill>
              </a:rPr>
            </a:br>
            <a:endParaRPr lang="it-IT" sz="21600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28134" y="3323084"/>
            <a:ext cx="82296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FF00"/>
                </a:solidFill>
              </a:rPr>
              <a:t>- Verde = ok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2" y="1000670"/>
            <a:ext cx="8237452" cy="106017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7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01- Concentrati e attenti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25583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dirty="0"/>
              <a:t>01- Concentrati e </a:t>
            </a:r>
            <a:r>
              <a:rPr lang="it-IT" dirty="0" smtClean="0"/>
              <a:t>attenti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8215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01- </a:t>
            </a:r>
            <a:r>
              <a:rPr lang="it-IT" dirty="0">
                <a:solidFill>
                  <a:srgbClr val="FFFF00"/>
                </a:solidFill>
              </a:rPr>
              <a:t>Concentrati e attenti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29483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02 - Dispositivi di protezione individuale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710" y="620010"/>
            <a:ext cx="4608511" cy="6338059"/>
          </a:xfrm>
        </p:spPr>
      </p:pic>
    </p:spTree>
    <p:extLst>
      <p:ext uri="{BB962C8B-B14F-4D97-AF65-F5344CB8AC3E}">
        <p14:creationId xmlns:p14="http://schemas.microsoft.com/office/powerpoint/2010/main" val="3105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02 - Dispositivi di protezione individuale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3056" y="699392"/>
            <a:ext cx="4569212" cy="6284012"/>
          </a:xfrm>
        </p:spPr>
      </p:pic>
    </p:spTree>
    <p:extLst>
      <p:ext uri="{BB962C8B-B14F-4D97-AF65-F5344CB8AC3E}">
        <p14:creationId xmlns:p14="http://schemas.microsoft.com/office/powerpoint/2010/main" val="84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224</Words>
  <Application>Microsoft Office PowerPoint</Application>
  <PresentationFormat>Presentazione su schermo (4:3)</PresentationFormat>
  <Paragraphs>47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di Office</vt:lpstr>
      <vt:lpstr>    In memoria di  Pierre Lorent  </vt:lpstr>
      <vt:lpstr>formazione / informazione:  la teoria </vt:lpstr>
      <vt:lpstr>formazione / informazione  dalla teoria alla pratica</vt:lpstr>
      <vt:lpstr>   - Rosso = vietato/conseguenze   - verde = ok</vt:lpstr>
      <vt:lpstr>01- Concentrati e attenti</vt:lpstr>
      <vt:lpstr>01- Concentrati e attenti</vt:lpstr>
      <vt:lpstr>01- Concentrati e attenti</vt:lpstr>
      <vt:lpstr>02 - Dispositivi di protezione individuale</vt:lpstr>
      <vt:lpstr>02 - Dispositivi di protezione individuale</vt:lpstr>
      <vt:lpstr>02 - Dispositivi di protezione individuale</vt:lpstr>
      <vt:lpstr>03 - Movimentazione manuale dei carichi</vt:lpstr>
      <vt:lpstr>03 - Movimentazione manuale dei carichi</vt:lpstr>
      <vt:lpstr>03 - Movimentazione manuale dei carichi</vt:lpstr>
      <vt:lpstr>04 – La passerella</vt:lpstr>
      <vt:lpstr>04 – La passerella</vt:lpstr>
      <vt:lpstr>04 – La passerella</vt:lpstr>
      <vt:lpstr>05 - Rischio elettrico/incendio in ufficio</vt:lpstr>
      <vt:lpstr>05 - Rischio elettrico/incendio in ufficio</vt:lpstr>
      <vt:lpstr>05 - Rischio elettrico/incendio in ufficio</vt:lpstr>
      <vt:lpstr>06 – Igiene nei luoghi di lavoro</vt:lpstr>
      <vt:lpstr>06 – Igiene nei luoghi di lavoro</vt:lpstr>
      <vt:lpstr>06 – Igiene nei luoghi di lavoro</vt:lpstr>
      <vt:lpstr>07 – Lavori in corso: pavimentazioni</vt:lpstr>
      <vt:lpstr>07 – Lavori in corso: pavimentazioni</vt:lpstr>
      <vt:lpstr>07 – Lavori in corso: pavimentazioni</vt:lpstr>
      <vt:lpstr>08 – Caccia al tesoro</vt:lpstr>
      <vt:lpstr>08 – Caccia al tesoro</vt:lpstr>
      <vt:lpstr>08 – Caccia al tesoro</vt:lpstr>
      <vt:lpstr>09 – DPI: protezione dei piedi </vt:lpstr>
      <vt:lpstr>09 – DPI: protezione dei piedi </vt:lpstr>
      <vt:lpstr>09 – DPI: protezione dei piedi </vt:lpstr>
      <vt:lpstr>10 – Scala in legno</vt:lpstr>
      <vt:lpstr>10 – Scala in legno</vt:lpstr>
      <vt:lpstr>10 – Scala in legno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memoria di  Pierre Lorent</dc:title>
  <dc:creator>Franz</dc:creator>
  <cp:lastModifiedBy>Direttore</cp:lastModifiedBy>
  <cp:revision>3</cp:revision>
  <dcterms:created xsi:type="dcterms:W3CDTF">2015-09-03T06:08:16Z</dcterms:created>
  <dcterms:modified xsi:type="dcterms:W3CDTF">2015-09-09T16:39:15Z</dcterms:modified>
</cp:coreProperties>
</file>